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5" r:id="rId5"/>
    <p:sldId id="276" r:id="rId6"/>
    <p:sldId id="263" r:id="rId7"/>
    <p:sldId id="269" r:id="rId8"/>
    <p:sldId id="256" r:id="rId9"/>
    <p:sldId id="265" r:id="rId10"/>
    <p:sldId id="272" r:id="rId11"/>
    <p:sldId id="266" r:id="rId12"/>
    <p:sldId id="261" r:id="rId13"/>
    <p:sldId id="271" r:id="rId14"/>
    <p:sldId id="274" r:id="rId15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4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21CA36-37CF-DD68-8811-92C879252B83}" v="344" dt="2026-07-28T00:50:54.3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4660"/>
  </p:normalViewPr>
  <p:slideViewPr>
    <p:cSldViewPr snapToGrid="0">
      <p:cViewPr>
        <p:scale>
          <a:sx n="66" d="100"/>
          <a:sy n="66" d="100"/>
        </p:scale>
        <p:origin x="2556" y="1338"/>
      </p:cViewPr>
      <p:guideLst>
        <p:guide orient="horz" pos="1298"/>
        <p:guide pos="34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zer Thorpe" userId="S::f.thorpe_latrobe.edu.au#ext#@uao365.onmicrosoft.com::3e177e50-9514-4220-9a13-71c0a56c522a" providerId="AD" clId="Web-{6921CA36-37CF-DD68-8811-92C879252B83}"/>
    <pc:docChg chg="addSld delSld modSld">
      <pc:chgData name="Frazer Thorpe" userId="S::f.thorpe_latrobe.edu.au#ext#@uao365.onmicrosoft.com::3e177e50-9514-4220-9a13-71c0a56c522a" providerId="AD" clId="Web-{6921CA36-37CF-DD68-8811-92C879252B83}" dt="2026-07-28T00:50:54.338" v="366" actId="20577"/>
      <pc:docMkLst>
        <pc:docMk/>
      </pc:docMkLst>
      <pc:sldChg chg="del">
        <pc:chgData name="Frazer Thorpe" userId="S::f.thorpe_latrobe.edu.au#ext#@uao365.onmicrosoft.com::3e177e50-9514-4220-9a13-71c0a56c522a" providerId="AD" clId="Web-{6921CA36-37CF-DD68-8811-92C879252B83}" dt="2026-07-28T00:49:11.927" v="309"/>
        <pc:sldMkLst>
          <pc:docMk/>
          <pc:sldMk cId="4025429060" sldId="260"/>
        </pc:sldMkLst>
      </pc:sldChg>
      <pc:sldChg chg="modSp">
        <pc:chgData name="Frazer Thorpe" userId="S::f.thorpe_latrobe.edu.au#ext#@uao365.onmicrosoft.com::3e177e50-9514-4220-9a13-71c0a56c522a" providerId="AD" clId="Web-{6921CA36-37CF-DD68-8811-92C879252B83}" dt="2026-07-28T00:41:18.314" v="9" actId="20577"/>
        <pc:sldMkLst>
          <pc:docMk/>
          <pc:sldMk cId="4178693143" sldId="269"/>
        </pc:sldMkLst>
        <pc:spChg chg="mod">
          <ac:chgData name="Frazer Thorpe" userId="S::f.thorpe_latrobe.edu.au#ext#@uao365.onmicrosoft.com::3e177e50-9514-4220-9a13-71c0a56c522a" providerId="AD" clId="Web-{6921CA36-37CF-DD68-8811-92C879252B83}" dt="2026-07-28T00:41:18.314" v="9" actId="20577"/>
          <ac:spMkLst>
            <pc:docMk/>
            <pc:sldMk cId="4178693143" sldId="269"/>
            <ac:spMk id="8" creationId="{4572EBD9-5B26-7A4D-7573-A06804EF1363}"/>
          </ac:spMkLst>
        </pc:spChg>
      </pc:sldChg>
      <pc:sldChg chg="modSp">
        <pc:chgData name="Frazer Thorpe" userId="S::f.thorpe_latrobe.edu.au#ext#@uao365.onmicrosoft.com::3e177e50-9514-4220-9a13-71c0a56c522a" providerId="AD" clId="Web-{6921CA36-37CF-DD68-8811-92C879252B83}" dt="2026-07-28T00:40:49.688" v="7" actId="20577"/>
        <pc:sldMkLst>
          <pc:docMk/>
          <pc:sldMk cId="1878813990" sldId="275"/>
        </pc:sldMkLst>
        <pc:spChg chg="mod">
          <ac:chgData name="Frazer Thorpe" userId="S::f.thorpe_latrobe.edu.au#ext#@uao365.onmicrosoft.com::3e177e50-9514-4220-9a13-71c0a56c522a" providerId="AD" clId="Web-{6921CA36-37CF-DD68-8811-92C879252B83}" dt="2026-07-28T00:40:49.688" v="7" actId="20577"/>
          <ac:spMkLst>
            <pc:docMk/>
            <pc:sldMk cId="1878813990" sldId="275"/>
            <ac:spMk id="2" creationId="{0446ED52-B3ED-B920-5796-EB4BA5987A0B}"/>
          </ac:spMkLst>
        </pc:spChg>
      </pc:sldChg>
      <pc:sldChg chg="modSp new">
        <pc:chgData name="Frazer Thorpe" userId="S::f.thorpe_latrobe.edu.au#ext#@uao365.onmicrosoft.com::3e177e50-9514-4220-9a13-71c0a56c522a" providerId="AD" clId="Web-{6921CA36-37CF-DD68-8811-92C879252B83}" dt="2026-07-28T00:50:54.338" v="366" actId="20577"/>
        <pc:sldMkLst>
          <pc:docMk/>
          <pc:sldMk cId="109886302" sldId="276"/>
        </pc:sldMkLst>
        <pc:spChg chg="mod">
          <ac:chgData name="Frazer Thorpe" userId="S::f.thorpe_latrobe.edu.au#ext#@uao365.onmicrosoft.com::3e177e50-9514-4220-9a13-71c0a56c522a" providerId="AD" clId="Web-{6921CA36-37CF-DD68-8811-92C879252B83}" dt="2026-07-28T00:49:35.538" v="316" actId="20577"/>
          <ac:spMkLst>
            <pc:docMk/>
            <pc:sldMk cId="109886302" sldId="276"/>
            <ac:spMk id="2" creationId="{EC625C18-EE81-F934-B329-978D95532A7F}"/>
          </ac:spMkLst>
        </pc:spChg>
        <pc:spChg chg="mod">
          <ac:chgData name="Frazer Thorpe" userId="S::f.thorpe_latrobe.edu.au#ext#@uao365.onmicrosoft.com::3e177e50-9514-4220-9a13-71c0a56c522a" providerId="AD" clId="Web-{6921CA36-37CF-DD68-8811-92C879252B83}" dt="2026-07-28T00:50:54.338" v="366" actId="20577"/>
          <ac:spMkLst>
            <pc:docMk/>
            <pc:sldMk cId="109886302" sldId="276"/>
            <ac:spMk id="3" creationId="{F20B4600-1513-8596-7D88-0C5E2557D62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fif"/><Relationship Id="rId2" Type="http://schemas.openxmlformats.org/officeDocument/2006/relationships/image" Target="../media/image21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fif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fif"/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fif"/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6ED52-B3ED-B920-5796-EB4BA5987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/>
              <a:t>"Exploded" and whole lettuce plant pictures after </a:t>
            </a:r>
            <a:r>
              <a:rPr lang="en-AU" b="1" dirty="0"/>
              <a:t>5 weeks growth </a:t>
            </a:r>
            <a:br>
              <a:rPr lang="en-AU" b="1" dirty="0"/>
            </a:br>
            <a:endParaRPr lang="en-A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7864A-3D31-6714-38CF-4D96570AE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52200" cy="4351338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Images of single plants that are representative of the growth condition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61E5FA-1864-DAA3-8E5F-50B3D5981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098" y="2693981"/>
            <a:ext cx="4191538" cy="27839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5EF107-D413-952B-68DB-7989EAE2C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1" y="2693981"/>
            <a:ext cx="4191537" cy="2783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68E3EE-D8B7-8756-BE5F-0ECEE5C78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463" y="2693981"/>
            <a:ext cx="4191537" cy="2783931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E6DBF19-895E-FCC6-9209-6979A7F1F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822270"/>
            <a:ext cx="60960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0B67E47F-90D1-B0B3-0810-D4AA447AB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951" y="5822270"/>
            <a:ext cx="1575772" cy="90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813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A2860D-27F7-7F4D-CDCE-96A003B24A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8601EDE4-C8CC-D2F1-18B5-801571C30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24C8967-48B3-F911-160A-C003B812B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3D065F8-E566-8EFA-034B-97C3ABD45F88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Low</a:t>
            </a:r>
            <a:r>
              <a:rPr lang="en-AU" sz="4000" b="1" dirty="0"/>
              <a:t> </a:t>
            </a:r>
            <a:r>
              <a:rPr lang="en-AU" sz="4000" dirty="0"/>
              <a:t>Potassium</a:t>
            </a:r>
          </a:p>
        </p:txBody>
      </p:sp>
    </p:spTree>
    <p:extLst>
      <p:ext uri="{BB962C8B-B14F-4D97-AF65-F5344CB8AC3E}">
        <p14:creationId xmlns:p14="http://schemas.microsoft.com/office/powerpoint/2010/main" val="958581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E9C915-A4FE-0D9F-2DB1-B2388E9378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1A8E546-CCAA-E3EE-EC2F-86FD41901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86396B2-6DB8-244C-1D53-C5FA5EC6EE4F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No nutrients added (control)</a:t>
            </a:r>
          </a:p>
        </p:txBody>
      </p:sp>
    </p:spTree>
    <p:extLst>
      <p:ext uri="{BB962C8B-B14F-4D97-AF65-F5344CB8AC3E}">
        <p14:creationId xmlns:p14="http://schemas.microsoft.com/office/powerpoint/2010/main" val="56917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25C18-EE81-F934-B329-978D95532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Quantifying growth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B4600-1513-8596-7D88-0C5E2557D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025"/>
            <a:ext cx="10515600" cy="4351338"/>
          </a:xfr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Aptos Display"/>
              </a:rPr>
              <a:t>You can count the </a:t>
            </a:r>
            <a:r>
              <a:rPr lang="en-GB" sz="4000" b="1" dirty="0">
                <a:latin typeface="Aptos Display"/>
              </a:rPr>
              <a:t>number of leaves</a:t>
            </a:r>
            <a:r>
              <a:rPr lang="en-GB" sz="4000" dirty="0">
                <a:latin typeface="Aptos Display"/>
              </a:rPr>
              <a:t> </a:t>
            </a:r>
            <a:r>
              <a:rPr lang="en-GB" sz="4000">
                <a:latin typeface="Aptos Display"/>
              </a:rPr>
              <a:t>produced.</a:t>
            </a:r>
            <a:endParaRPr lang="en-US"/>
          </a:p>
          <a:p>
            <a:pPr marL="0" indent="0">
              <a:buNone/>
            </a:pPr>
            <a:endParaRPr lang="en-GB" sz="4000" dirty="0">
              <a:latin typeface="Aptos Display"/>
            </a:endParaRPr>
          </a:p>
          <a:p>
            <a:pPr marL="0" indent="0">
              <a:buNone/>
            </a:pPr>
            <a:r>
              <a:rPr lang="en-GB" sz="4000" dirty="0">
                <a:latin typeface="Aptos Display"/>
              </a:rPr>
              <a:t>To measure </a:t>
            </a:r>
            <a:r>
              <a:rPr lang="en-GB" sz="3700" b="1">
                <a:latin typeface="Aptos Display"/>
              </a:rPr>
              <a:t>leaf length and width</a:t>
            </a:r>
            <a:r>
              <a:rPr lang="en-GB" sz="3700">
                <a:latin typeface="Aptos Display"/>
              </a:rPr>
              <a:t> y</a:t>
            </a:r>
            <a:r>
              <a:rPr lang="en-GB" sz="4000">
                <a:latin typeface="Aptos Display"/>
              </a:rPr>
              <a:t>ou can use the pictured ruler as a scale </a:t>
            </a:r>
            <a:r>
              <a:rPr lang="en-GB" sz="4000" dirty="0">
                <a:latin typeface="Aptos Display"/>
              </a:rPr>
              <a:t>bar to compare to the leaves</a:t>
            </a:r>
            <a:endParaRPr lang="en-GB" dirty="0">
              <a:latin typeface="Aptos" panose="020B0004020202020204"/>
            </a:endParaRPr>
          </a:p>
          <a:p>
            <a:pPr marL="0" indent="0">
              <a:buNone/>
            </a:pPr>
            <a:endParaRPr lang="en-GB" sz="4000" dirty="0">
              <a:latin typeface="Aptos Display"/>
            </a:endParaRPr>
          </a:p>
          <a:p>
            <a:pPr marL="0" indent="0">
              <a:buNone/>
            </a:pPr>
            <a:r>
              <a:rPr lang="en-GB" sz="4400" dirty="0">
                <a:latin typeface="Aptos Display"/>
              </a:rPr>
              <a:t>To measure </a:t>
            </a:r>
            <a:r>
              <a:rPr lang="en-GB" sz="4000" b="1" dirty="0">
                <a:latin typeface="Aptos Display"/>
              </a:rPr>
              <a:t>leaf area</a:t>
            </a:r>
            <a:r>
              <a:rPr lang="en-GB" sz="4000" dirty="0">
                <a:latin typeface="Aptos Display"/>
              </a:rPr>
              <a:t> of the lettuces grown in different conditions you can print them out and use squared paper overlay to calculate area the leaves cover. </a:t>
            </a:r>
          </a:p>
          <a:p>
            <a:pPr marL="0" indent="0">
              <a:buNone/>
            </a:pPr>
            <a:r>
              <a:rPr lang="en-GB" sz="4000" dirty="0">
                <a:latin typeface="Aptos Display"/>
              </a:rPr>
              <a:t>Alternatively you can use computer applications/programs like ImageJ to </a:t>
            </a:r>
            <a:r>
              <a:rPr lang="en-GB" sz="4000">
                <a:latin typeface="Aptos Display"/>
              </a:rPr>
              <a:t>automate the calculating of  area by leaf outline or coloured pixels.</a:t>
            </a:r>
            <a:endParaRPr lang="en-GB" sz="4000" dirty="0">
              <a:latin typeface="Aptos Display"/>
            </a:endParaRPr>
          </a:p>
          <a:p>
            <a:pPr marL="0" indent="0">
              <a:buNone/>
            </a:pPr>
            <a:endParaRPr lang="en-GB" sz="4000" dirty="0">
              <a:latin typeface="Aptos Display"/>
            </a:endParaRPr>
          </a:p>
          <a:p>
            <a:pPr marL="0" indent="0">
              <a:buNone/>
            </a:pPr>
            <a:r>
              <a:rPr lang="en-GB" sz="4000" dirty="0">
                <a:latin typeface="Aptos Display"/>
              </a:rPr>
              <a:t>Quantified Data has also been collected and can be found as an Excel file the downloaded </a:t>
            </a:r>
            <a:r>
              <a:rPr lang="en-GB" sz="4000">
                <a:latin typeface="Aptos Display"/>
              </a:rPr>
              <a:t>"data resource pack".</a:t>
            </a:r>
            <a:br>
              <a:rPr lang="en-GB" sz="4000" dirty="0">
                <a:latin typeface="Aptos Display"/>
              </a:rPr>
            </a:br>
            <a:endParaRPr lang="en-GB" sz="4000">
              <a:latin typeface="Aptos Display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88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7EE03-C3C4-EED1-4377-374508CFE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Manufacturers recommended nutrient concentration (medium Nitrogen, Potassium, Phosphate)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B4AB9A-2ED8-E6BC-78BA-A8890B25AB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BA2F0E5A-C7E1-1D6D-CEAF-D7437655C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6"/>
            <a:ext cx="3270302" cy="435133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CE4558B-7303-19D3-08B7-00397245D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167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7D786F-936F-0289-3B39-DFA8E7B576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354" y="2065849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2279D7EE-2FF4-BAD7-E54C-7C256F16E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5849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8CA08A4-0085-0838-7DEF-0D003611B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572EBD9-5B26-7A4D-7573-A06804EF1363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b="1" dirty="0"/>
              <a:t>Manufacturers recommended nutrient concentration </a:t>
            </a:r>
            <a:r>
              <a:rPr lang="en-AU" sz="4000"/>
              <a:t>(Nitrogen, Potassium, Phosphate)</a:t>
            </a:r>
          </a:p>
        </p:txBody>
      </p:sp>
    </p:spTree>
    <p:extLst>
      <p:ext uri="{BB962C8B-B14F-4D97-AF65-F5344CB8AC3E}">
        <p14:creationId xmlns:p14="http://schemas.microsoft.com/office/powerpoint/2010/main" val="4178693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BE5AA690-732E-DD61-FE66-76AA1AECC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DD816458-BD07-D25B-3042-1C90C5FE2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476DBFFB-036C-DDA6-4B99-103C91E66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D8B0BB5-AD15-2F43-2858-68E375CCFD8F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High</a:t>
            </a:r>
            <a:r>
              <a:rPr lang="en-AU" sz="4000" b="1" dirty="0"/>
              <a:t> </a:t>
            </a:r>
            <a:r>
              <a:rPr lang="en-AU" sz="4000" dirty="0"/>
              <a:t>Nitrogen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712221-1F4A-EB6E-14DB-2C0F10E18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02979" y="2604691"/>
            <a:ext cx="4352925" cy="3264693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A1177772-9227-2A98-AB0A-97FD824FB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307D97A-9BB0-89A2-A68B-7F234F35C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583DE0E-335F-DA11-AE2A-CB41D5FCD371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Low</a:t>
            </a:r>
            <a:r>
              <a:rPr lang="en-AU" sz="4000" b="1" dirty="0"/>
              <a:t> </a:t>
            </a:r>
            <a:r>
              <a:rPr lang="en-AU" sz="4000" dirty="0"/>
              <a:t>Nitrogen</a:t>
            </a:r>
          </a:p>
        </p:txBody>
      </p:sp>
    </p:spTree>
    <p:extLst>
      <p:ext uri="{BB962C8B-B14F-4D97-AF65-F5344CB8AC3E}">
        <p14:creationId xmlns:p14="http://schemas.microsoft.com/office/powerpoint/2010/main" val="362568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B8123A-DD6F-D11A-C4C7-481A9BB5F8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79A6130-909C-90DD-BE57-C49B6E32B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7BA7FC4C-2553-9A9B-85A1-450CF91B7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EF995C0-E928-5798-2ECE-CA5B93D158FD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High</a:t>
            </a:r>
            <a:r>
              <a:rPr lang="en-AU" sz="4000" b="1" dirty="0"/>
              <a:t> </a:t>
            </a:r>
            <a:r>
              <a:rPr lang="en-AU" sz="4000" dirty="0"/>
              <a:t>Phosphate</a:t>
            </a:r>
          </a:p>
        </p:txBody>
      </p:sp>
    </p:spTree>
    <p:extLst>
      <p:ext uri="{BB962C8B-B14F-4D97-AF65-F5344CB8AC3E}">
        <p14:creationId xmlns:p14="http://schemas.microsoft.com/office/powerpoint/2010/main" val="1793457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B4A859-CF15-3CE0-4F06-EC450DE51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ECF126CB-CA3F-678E-E621-AC436D3DF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6C10853-9741-5A9F-AA51-B05D7A802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E36960-B2EB-8D73-27DF-AEB498072F58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Low</a:t>
            </a:r>
            <a:r>
              <a:rPr lang="en-AU" sz="4000" b="1" dirty="0"/>
              <a:t> </a:t>
            </a:r>
            <a:r>
              <a:rPr lang="en-AU" sz="4000" dirty="0"/>
              <a:t>Phosphate</a:t>
            </a:r>
          </a:p>
        </p:txBody>
      </p:sp>
    </p:spTree>
    <p:extLst>
      <p:ext uri="{BB962C8B-B14F-4D97-AF65-F5344CB8AC3E}">
        <p14:creationId xmlns:p14="http://schemas.microsoft.com/office/powerpoint/2010/main" val="2994210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A583406-582D-E1C2-7FD2-D17B1DD559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86" y="2060575"/>
            <a:ext cx="3270302" cy="4351338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1E1D1295-5CE3-B797-58A7-10F8A1EB0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0575"/>
            <a:ext cx="3270302" cy="435133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5D19BCC-55F9-D7AB-7F7C-56E9222A9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75" y="6016625"/>
            <a:ext cx="8858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D26643-EA08-7270-6016-E29700176D21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4000" b="1" dirty="0"/>
              <a:t>Growth condition:</a:t>
            </a:r>
            <a:br>
              <a:rPr lang="en-AU" sz="4000" b="1" dirty="0"/>
            </a:br>
            <a:r>
              <a:rPr lang="en-AU" sz="4000" dirty="0"/>
              <a:t>High</a:t>
            </a:r>
            <a:r>
              <a:rPr lang="en-AU" sz="4000" b="1" dirty="0"/>
              <a:t> </a:t>
            </a:r>
            <a:r>
              <a:rPr lang="en-AU" sz="4000" dirty="0"/>
              <a:t>Potassium</a:t>
            </a:r>
          </a:p>
        </p:txBody>
      </p:sp>
    </p:spTree>
    <p:extLst>
      <p:ext uri="{BB962C8B-B14F-4D97-AF65-F5344CB8AC3E}">
        <p14:creationId xmlns:p14="http://schemas.microsoft.com/office/powerpoint/2010/main" val="1405376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988b25-eefa-46cb-8afe-f90b0b0d87dc">
      <Terms xmlns="http://schemas.microsoft.com/office/infopath/2007/PartnerControls"/>
    </lcf76f155ced4ddcb4097134ff3c332f>
    <TaxCatchAll xmlns="66960478-7c18-4c35-a24f-17ac218e55d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5399FD91D8084389B2396783060B55" ma:contentTypeVersion="16" ma:contentTypeDescription="Create a new document." ma:contentTypeScope="" ma:versionID="0ab2ff5cc267cf1dc706e49e757a2656">
  <xsd:schema xmlns:xsd="http://www.w3.org/2001/XMLSchema" xmlns:xs="http://www.w3.org/2001/XMLSchema" xmlns:p="http://schemas.microsoft.com/office/2006/metadata/properties" xmlns:ns2="91988b25-eefa-46cb-8afe-f90b0b0d87dc" xmlns:ns3="66960478-7c18-4c35-a24f-17ac218e55db" targetNamespace="http://schemas.microsoft.com/office/2006/metadata/properties" ma:root="true" ma:fieldsID="8f3318bc69770733623e219e019e2b5c" ns2:_="" ns3:_="">
    <xsd:import namespace="91988b25-eefa-46cb-8afe-f90b0b0d87dc"/>
    <xsd:import namespace="66960478-7c18-4c35-a24f-17ac218e55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988b25-eefa-46cb-8afe-f90b0b0d87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560fd02-aa12-447b-bf2e-34c9e57d03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960478-7c18-4c35-a24f-17ac218e55d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69234d9d-d350-4906-af12-6c6455eaf621}" ma:internalName="TaxCatchAll" ma:showField="CatchAllData" ma:web="66960478-7c18-4c35-a24f-17ac218e55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ACC1B3-6D03-475B-82FA-18559DA6C2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657894-C405-4967-B6B3-3A4B01AAC8C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66960478-7c18-4c35-a24f-17ac218e55db"/>
    <ds:schemaRef ds:uri="http://purl.org/dc/elements/1.1/"/>
    <ds:schemaRef ds:uri="http://schemas.microsoft.com/office/2006/metadata/properties"/>
    <ds:schemaRef ds:uri="http://purl.org/dc/dcmitype/"/>
    <ds:schemaRef ds:uri="91988b25-eefa-46cb-8afe-f90b0b0d87dc"/>
  </ds:schemaRefs>
</ds:datastoreItem>
</file>

<file path=customXml/itemProps3.xml><?xml version="1.0" encoding="utf-8"?>
<ds:datastoreItem xmlns:ds="http://schemas.openxmlformats.org/officeDocument/2006/customXml" ds:itemID="{D8F41765-A863-428B-B02D-C9BD370891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988b25-eefa-46cb-8afe-f90b0b0d87dc"/>
    <ds:schemaRef ds:uri="66960478-7c18-4c35-a24f-17ac218e5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111</Words>
  <Application>Microsoft Office PowerPoint</Application>
  <PresentationFormat>Widescreen</PresentationFormat>
  <Paragraphs>13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"Exploded" and whole lettuce plant pictures after 5 weeks growth  </vt:lpstr>
      <vt:lpstr>Quantifying growth</vt:lpstr>
      <vt:lpstr>Growth condition: Manufacturers recommended nutrient concentration (medium Nitrogen, Potassium, Phosphate)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Frazer Thorpe</cp:lastModifiedBy>
  <cp:revision>88</cp:revision>
  <dcterms:created xsi:type="dcterms:W3CDTF">2026-03-18T23:20:19Z</dcterms:created>
  <dcterms:modified xsi:type="dcterms:W3CDTF">2026-07-28T00:50:58Z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0x010100465399FD91D8084389B2396783060B55</vt:lpwstr>
  </property>
  <property fmtid="{D5CDD505-2E9C-101B-9397-08002B2CF9AE}" pid="3" name="MediaServiceImageTags">
    <vt:lpwstr/>
  </property>
</Properties>
</file>